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6" d="100"/>
          <a:sy n="156" d="100"/>
        </p:scale>
        <p:origin x="-1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8" Type="http://schemas.openxmlformats.org/officeDocument/2006/relationships/slide" Target="slides/slide7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12" Type="http://schemas.openxmlformats.org/officeDocument/2006/relationships/printerSettings" Target="printerSettings/printerSettings1.bin"/><Relationship Id="rId7" Type="http://schemas.openxmlformats.org/officeDocument/2006/relationships/slide" Target="slides/slide6.xml"/><Relationship Id="rId17" Type="http://schemas.openxmlformats.org/officeDocument/2006/relationships/customXml" Target="../customXml/item1.xml"/><Relationship Id="rId16" Type="http://schemas.openxmlformats.org/officeDocument/2006/relationships/tableStyles" Target="tableStyles.xml"/><Relationship Id="rId2" Type="http://schemas.openxmlformats.org/officeDocument/2006/relationships/slide" Target="slides/slide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1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B9BC9-146E-6742-98F3-1A8F99BABE5E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62A7A-E897-AB48-B569-E5327F37E38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ackground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The Church, Family, Kids Link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1118"/>
            <a:ext cx="8229600" cy="1143000"/>
          </a:xfrm>
        </p:spPr>
        <p:txBody>
          <a:bodyPr/>
          <a:lstStyle/>
          <a:p>
            <a:r>
              <a:rPr lang="en-US" dirty="0" smtClean="0"/>
              <a:t>Are We Successful?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668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60 to 90 percent of the children enrolled in your church programs today are going to disengage from the Christian faith when they are young adults. </a:t>
            </a:r>
            <a:r>
              <a:rPr lang="en-US" dirty="0" smtClean="0"/>
              <a:t> </a:t>
            </a:r>
          </a:p>
          <a:p>
            <a:r>
              <a:rPr lang="en-US" dirty="0"/>
              <a:t>Most Americans who consider themselves unbelievers are actually former church kids. 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36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Understand the Biblical Roles </a:t>
            </a:r>
            <a:br>
              <a:rPr lang="en-US" dirty="0" smtClean="0"/>
            </a:br>
            <a:r>
              <a:rPr lang="en-US" dirty="0" smtClean="0"/>
              <a:t>of Family and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15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God </a:t>
            </a:r>
            <a:r>
              <a:rPr lang="en-US" dirty="0"/>
              <a:t>expects parents to disciple their </a:t>
            </a:r>
            <a:r>
              <a:rPr lang="en-US" dirty="0" smtClean="0"/>
              <a:t>kids, Deuteronomy </a:t>
            </a:r>
            <a:r>
              <a:rPr lang="en-US" dirty="0"/>
              <a:t>6:</a:t>
            </a:r>
            <a:r>
              <a:rPr lang="en-US" dirty="0" smtClean="0"/>
              <a:t>6 </a:t>
            </a:r>
          </a:p>
          <a:p>
            <a:r>
              <a:rPr lang="en-US" dirty="0"/>
              <a:t>T</a:t>
            </a:r>
            <a:r>
              <a:rPr lang="en-US" dirty="0" smtClean="0"/>
              <a:t>raining </a:t>
            </a:r>
            <a:r>
              <a:rPr lang="en-US" dirty="0"/>
              <a:t>and instruction is</a:t>
            </a:r>
            <a:r>
              <a:rPr lang="en-US" dirty="0" smtClean="0"/>
              <a:t> done </a:t>
            </a:r>
            <a:r>
              <a:rPr lang="en-US" dirty="0"/>
              <a:t>in the context of a loving faith community—the local </a:t>
            </a:r>
            <a:r>
              <a:rPr lang="en-US" dirty="0" smtClean="0"/>
              <a:t>church.</a:t>
            </a:r>
          </a:p>
          <a:p>
            <a:r>
              <a:rPr lang="en-US" dirty="0" smtClean="0"/>
              <a:t>The local </a:t>
            </a:r>
            <a:r>
              <a:rPr lang="en-US" dirty="0"/>
              <a:t>church is responsible to every member of the faith community, regardless of </a:t>
            </a:r>
            <a:r>
              <a:rPr lang="en-US" dirty="0" smtClean="0"/>
              <a:t>age, Ephesians  4:12, 13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5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Understand the Realities </a:t>
            </a:r>
            <a:br>
              <a:rPr lang="en-US" dirty="0" smtClean="0"/>
            </a:br>
            <a:r>
              <a:rPr lang="en-US" dirty="0" smtClean="0"/>
              <a:t>in Our Local Churches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186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Parents </a:t>
            </a:r>
            <a:r>
              <a:rPr lang="en-US" dirty="0"/>
              <a:t>have disengaged from the task of faith formation in their children.</a:t>
            </a:r>
          </a:p>
          <a:p>
            <a:pPr lvl="1"/>
            <a:r>
              <a:rPr lang="en-US" dirty="0"/>
              <a:t>Christian parents are not intentionally involved in discipleship in their homes.</a:t>
            </a:r>
            <a:r>
              <a:rPr lang="en-US" dirty="0" smtClean="0"/>
              <a:t> </a:t>
            </a:r>
          </a:p>
          <a:p>
            <a:r>
              <a:rPr lang="en-US" dirty="0"/>
              <a:t>Parents have a drop—off mentality</a:t>
            </a:r>
            <a:endParaRPr lang="en-US" dirty="0" smtClean="0"/>
          </a:p>
          <a:p>
            <a:pPr lvl="1"/>
            <a:r>
              <a:rPr lang="en-US" dirty="0" smtClean="0"/>
              <a:t>“</a:t>
            </a:r>
            <a:r>
              <a:rPr lang="en-US" dirty="0"/>
              <a:t>They (parents) have subcontracted their teaching of the faith to their children to this staff of volunteers within the church.”  Ervin,</a:t>
            </a:r>
            <a:r>
              <a:rPr lang="en-US" dirty="0" smtClean="0"/>
              <a:t> Best Practices in Children’s Ministry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41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Understand the Realities </a:t>
            </a:r>
            <a:br>
              <a:rPr lang="en-US" dirty="0" smtClean="0"/>
            </a:br>
            <a:r>
              <a:rPr lang="en-US" dirty="0" smtClean="0"/>
              <a:t>in Our Local Churches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47100"/>
            <a:ext cx="8229600" cy="3078555"/>
          </a:xfrm>
        </p:spPr>
        <p:txBody>
          <a:bodyPr/>
          <a:lstStyle/>
          <a:p>
            <a:r>
              <a:rPr lang="en-US" dirty="0" smtClean="0"/>
              <a:t>Christian parents do not feel competent as faith nurturers.  </a:t>
            </a:r>
          </a:p>
          <a:p>
            <a:pPr lvl="1"/>
            <a:r>
              <a:rPr lang="en-US" dirty="0" smtClean="0"/>
              <a:t>Only </a:t>
            </a:r>
            <a:r>
              <a:rPr lang="en-US" dirty="0"/>
              <a:t>4%</a:t>
            </a:r>
            <a:r>
              <a:rPr lang="en-US" dirty="0" smtClean="0"/>
              <a:t> of Christian parents surveyed said </a:t>
            </a:r>
            <a:r>
              <a:rPr lang="en-US" dirty="0"/>
              <a:t>they were “very satisfied” with </a:t>
            </a:r>
            <a:r>
              <a:rPr lang="en-US" dirty="0" smtClean="0"/>
              <a:t>their </a:t>
            </a:r>
            <a:r>
              <a:rPr lang="en-US" dirty="0"/>
              <a:t>“progress in providing a Christian upbringing</a:t>
            </a:r>
            <a:r>
              <a:rPr lang="en-US" dirty="0" smtClean="0"/>
              <a:t>.”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515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Understand the Realities </a:t>
            </a:r>
            <a:br>
              <a:rPr lang="en-US" sz="3600" dirty="0" smtClean="0"/>
            </a:br>
            <a:r>
              <a:rPr lang="en-US" sz="3600" dirty="0" smtClean="0"/>
              <a:t>in Our Local Churches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134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Churches </a:t>
            </a:r>
            <a:r>
              <a:rPr lang="en-US" dirty="0"/>
              <a:t>have not encircled or equipped families to accomplish the good work of faith formation in the home.</a:t>
            </a:r>
            <a:endParaRPr lang="en-US" dirty="0" smtClean="0"/>
          </a:p>
          <a:p>
            <a:pPr lvl="1"/>
            <a:r>
              <a:rPr lang="en-US" dirty="0" smtClean="0"/>
              <a:t>Church programs create a dependency on the church for faith formation</a:t>
            </a:r>
          </a:p>
          <a:p>
            <a:pPr lvl="1"/>
            <a:r>
              <a:rPr lang="en-US" dirty="0" smtClean="0"/>
              <a:t>Churches focus on what is done at church.</a:t>
            </a:r>
            <a:endParaRPr lang="en-US" dirty="0"/>
          </a:p>
          <a:p>
            <a:pPr lvl="1"/>
            <a:r>
              <a:rPr lang="en-US" dirty="0" smtClean="0"/>
              <a:t>Church programs and events </a:t>
            </a:r>
            <a:r>
              <a:rPr lang="en-US" dirty="0"/>
              <a:t>have</a:t>
            </a:r>
            <a:r>
              <a:rPr lang="en-US" dirty="0" smtClean="0"/>
              <a:t> segregated </a:t>
            </a:r>
            <a:r>
              <a:rPr lang="en-US" dirty="0"/>
              <a:t>rather than integrated families.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Churches </a:t>
            </a:r>
            <a:r>
              <a:rPr lang="en-US" dirty="0"/>
              <a:t>have failed to provide the resources and support families need to accomplish the task</a:t>
            </a:r>
            <a:r>
              <a:rPr lang="en-US" dirty="0" smtClean="0"/>
              <a:t> of faith formation.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Make </a:t>
            </a:r>
            <a:r>
              <a:rPr lang="en-US" dirty="0"/>
              <a:t>the Church-Family-Kids Link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Vision</a:t>
            </a:r>
            <a:endParaRPr lang="en-US" dirty="0" smtClean="0"/>
          </a:p>
          <a:p>
            <a:pPr lvl="1"/>
            <a:r>
              <a:rPr lang="en-US" dirty="0"/>
              <a:t>Begin developing a Biblical vision for the families (parents and kids) of your local church.</a:t>
            </a:r>
            <a:r>
              <a:rPr lang="en-US" dirty="0" smtClean="0"/>
              <a:t> 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dirty="0" smtClean="0"/>
              <a:t>Deuteronomy </a:t>
            </a:r>
            <a:r>
              <a:rPr lang="en-US" dirty="0"/>
              <a:t>6, Malachi 4:6, Psalm 78: 1-8, Ephesians 4:6, 12, 13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Inspire parents with the vision God has for them and for their children. 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/>
              <a:t>Encourage </a:t>
            </a:r>
            <a:r>
              <a:rPr lang="en-US" dirty="0"/>
              <a:t>parents to develop a vision for their </a:t>
            </a:r>
            <a:r>
              <a:rPr lang="en-US" dirty="0" smtClean="0"/>
              <a:t>family.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the Church-Family-Kids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Engage</a:t>
            </a:r>
          </a:p>
          <a:p>
            <a:pPr lvl="1"/>
            <a:r>
              <a:rPr lang="en-US" dirty="0"/>
              <a:t>Be intentional in engaging parents </a:t>
            </a:r>
            <a:endParaRPr lang="en-US" dirty="0" smtClean="0"/>
          </a:p>
          <a:p>
            <a:pPr lvl="1"/>
            <a:r>
              <a:rPr lang="en-US" dirty="0" smtClean="0"/>
              <a:t>Get all ministries involved</a:t>
            </a:r>
          </a:p>
          <a:p>
            <a:pPr lvl="1"/>
            <a:r>
              <a:rPr lang="en-US" dirty="0" smtClean="0"/>
              <a:t>Plan intergenerational events</a:t>
            </a:r>
          </a:p>
          <a:p>
            <a:pPr lvl="1">
              <a:buNone/>
            </a:pPr>
            <a:r>
              <a:rPr lang="en-US" dirty="0" smtClean="0"/>
              <a:t>	An </a:t>
            </a:r>
            <a:r>
              <a:rPr lang="en-US" dirty="0"/>
              <a:t>intergenerational event does not mean doing the same thing but inviting everyone.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Account for “outliers”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the Church-Family-Kids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Equip</a:t>
            </a:r>
            <a:endParaRPr lang="en-US" dirty="0" smtClean="0"/>
          </a:p>
          <a:p>
            <a:pPr lvl="1"/>
            <a:r>
              <a:rPr lang="en-US" dirty="0" smtClean="0"/>
              <a:t>Create </a:t>
            </a:r>
            <a:r>
              <a:rPr lang="en-US" dirty="0"/>
              <a:t>intergenerational small groups or mentoring </a:t>
            </a:r>
            <a:r>
              <a:rPr lang="en-US" dirty="0" smtClean="0"/>
              <a:t>groups</a:t>
            </a:r>
          </a:p>
          <a:p>
            <a:pPr lvl="1"/>
            <a:r>
              <a:rPr lang="en-US" dirty="0"/>
              <a:t>Offer support groups for families facing specific </a:t>
            </a:r>
            <a:r>
              <a:rPr lang="en-US" dirty="0" smtClean="0"/>
              <a:t>challenges</a:t>
            </a:r>
          </a:p>
          <a:p>
            <a:pPr lvl="1"/>
            <a:r>
              <a:rPr lang="en-US" dirty="0"/>
              <a:t>Provide families with </a:t>
            </a:r>
            <a:r>
              <a:rPr lang="en-US" dirty="0" smtClean="0"/>
              <a:t>tools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the Church-Family-Kids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Reach</a:t>
            </a:r>
          </a:p>
          <a:p>
            <a:pPr lvl="1"/>
            <a:r>
              <a:rPr lang="en-US" dirty="0" smtClean="0"/>
              <a:t>Be </a:t>
            </a:r>
            <a:r>
              <a:rPr lang="en-US" dirty="0"/>
              <a:t>more intentional in connecting with unbelieving parents of children who attend your ministry. 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Even unbelieving parents are responsible for their children’s spiritual formation. 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Make sure that family focused events and programs don’t exclude children whose parents do not attend the church.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B6DF84D97E04DAF9C1E3750188690" ma:contentTypeVersion="0" ma:contentTypeDescription="Create a new document." ma:contentTypeScope="" ma:versionID="06482807ddb6e73f0410c6109296db9d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243E3CF-8DCF-4426-96E5-E65D691671F7}"/>
</file>

<file path=customXml/itemProps2.xml><?xml version="1.0" encoding="utf-8"?>
<ds:datastoreItem xmlns:ds="http://schemas.openxmlformats.org/officeDocument/2006/customXml" ds:itemID="{09EA9827-90CD-455D-994C-2C83D8F18C6F}"/>
</file>

<file path=customXml/itemProps3.xml><?xml version="1.0" encoding="utf-8"?>
<ds:datastoreItem xmlns:ds="http://schemas.openxmlformats.org/officeDocument/2006/customXml" ds:itemID="{CF848F00-9CE6-4D16-9241-9B36F981BF7E}"/>
</file>

<file path=docProps/app.xml><?xml version="1.0" encoding="utf-8"?>
<Properties xmlns="http://schemas.openxmlformats.org/officeDocument/2006/extended-properties" xmlns:vt="http://schemas.openxmlformats.org/officeDocument/2006/docPropsVTypes">
  <TotalTime>2066</TotalTime>
  <Words>406</Words>
  <Application>Microsoft Macintosh PowerPoint</Application>
  <PresentationFormat>On-screen Show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The Church, Family, Kids Link</vt:lpstr>
      <vt:lpstr>Are We Successful?</vt:lpstr>
      <vt:lpstr>Understand the Biblical Roles  of Family and Church</vt:lpstr>
      <vt:lpstr>Understand the Realities  in Our Local Churches</vt:lpstr>
      <vt:lpstr>Understand the Realities  in Our Local Churches</vt:lpstr>
      <vt:lpstr>Understand the Realities  in Our Local Churches</vt:lpstr>
      <vt:lpstr> Make the Church-Family-Kids Link </vt:lpstr>
      <vt:lpstr>Make the Church-Family-Kids Link</vt:lpstr>
      <vt:lpstr>Make the Church-Family-Kids Link</vt:lpstr>
      <vt:lpstr>Make the Church-Family-Kids Link</vt:lpstr>
    </vt:vector>
  </TitlesOfParts>
  <Company>Church of God of Prophecy Children's Ministry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Church, Family, Kids Link</dc:title>
  <dc:creator>Kathy Creasy</dc:creator>
  <cp:lastModifiedBy>Leslie Green</cp:lastModifiedBy>
  <cp:revision>6</cp:revision>
  <cp:lastPrinted>2012-10-23T21:24:15Z</cp:lastPrinted>
  <dcterms:created xsi:type="dcterms:W3CDTF">2012-09-20T16:25:04Z</dcterms:created>
  <dcterms:modified xsi:type="dcterms:W3CDTF">2012-10-24T18:06:14Z</dcterms:modified>
</cp:coreProperties>
</file>