
<file path=[Content_Types].xml><?xml version="1.0" encoding="utf-8"?>
<Types xmlns="http://schemas.openxmlformats.org/package/2006/content-types">
  <Default Extension="bin" ContentType="application/vnd.openxmlformats-officedocument.presentationml.printerSettings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71" r:id="rId11"/>
    <p:sldId id="273" r:id="rId12"/>
    <p:sldId id="275" r:id="rId13"/>
    <p:sldId id="265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7" Type="http://schemas.openxmlformats.org/officeDocument/2006/relationships/slide" Target="slides/slide6.xml"/><Relationship Id="rId20" Type="http://schemas.openxmlformats.org/officeDocument/2006/relationships/tableStyles" Target="tableStyles.xml"/><Relationship Id="rId16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9C26266-FDBE-4F03-A884-C470ED8B5E13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BD9E3C5-E881-4E82-AF32-C0E94BCC07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99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3726-C1D7-4396-BDB8-85416B0A7D80}" type="datetimeFigureOut">
              <a:rPr lang="en-US" smtClean="0"/>
              <a:pPr/>
              <a:t>10/24/12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467E3-F692-4FB9-9FC0-AE826A16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37338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INTENTIONAL </a:t>
            </a:r>
            <a:r>
              <a:rPr lang="en-US" sz="5400" dirty="0" smtClean="0">
                <a:solidFill>
                  <a:srgbClr val="FFFF00"/>
                </a:solidFill>
              </a:rPr>
              <a:t>DISCIPLESHIP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57600"/>
            <a:ext cx="91440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Darren Schalk, </a:t>
            </a:r>
            <a:r>
              <a:rPr lang="en-US" sz="2600" dirty="0" smtClean="0"/>
              <a:t>C.E. Coordinator, Curriculum Editor</a:t>
            </a:r>
          </a:p>
          <a:p>
            <a:endParaRPr lang="en-US" sz="2600" dirty="0" smtClean="0"/>
          </a:p>
          <a:p>
            <a:r>
              <a:rPr lang="en-US" sz="3600" dirty="0" smtClean="0">
                <a:solidFill>
                  <a:schemeClr val="bg1"/>
                </a:solidFill>
              </a:rPr>
              <a:t>Go to </a:t>
            </a:r>
            <a:r>
              <a:rPr lang="en-US" sz="3600" dirty="0" smtClean="0">
                <a:solidFill>
                  <a:srgbClr val="FFFF00"/>
                </a:solidFill>
              </a:rPr>
              <a:t>www.DiscipleshipInk.com, </a:t>
            </a:r>
            <a:r>
              <a:rPr lang="en-US" sz="3600" dirty="0" smtClean="0">
                <a:solidFill>
                  <a:schemeClr val="bg1"/>
                </a:solidFill>
              </a:rPr>
              <a:t>click on “LESSON NOTES” to download today’s material.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KEY WORD TODAY: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87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INTENTIONAL</a:t>
            </a:r>
            <a:endParaRPr lang="en-US" sz="87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80010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KEY QUESTION: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84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WHAT IS DISCIPLESHIP?</a:t>
            </a:r>
            <a:endParaRPr lang="en-US" sz="84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KEY PHRASE: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87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INTENTIONAL</a:t>
            </a:r>
            <a:br>
              <a:rPr lang="en-US" sz="87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87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DISCIPLESHIP</a:t>
            </a:r>
            <a:endParaRPr lang="en-US" sz="87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90800"/>
            <a:ext cx="77724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88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  <p:pic>
        <p:nvPicPr>
          <p:cNvPr id="3" name="Picture 2" descr="forme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9800"/>
            <a:ext cx="9144000" cy="2295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4038600"/>
            <a:ext cx="13277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90800"/>
            <a:ext cx="77724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88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  <p:pic>
        <p:nvPicPr>
          <p:cNvPr id="3" name="Picture 2" descr="forme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295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2438400"/>
            <a:ext cx="8839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SCRIPTURE: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“Until Christ be formed in you”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-Galatians 4:19</a:t>
            </a:r>
          </a:p>
          <a:p>
            <a:endParaRPr lang="en-US" sz="1600" b="1" dirty="0" smtClean="0"/>
          </a:p>
          <a:p>
            <a:r>
              <a:rPr lang="en-US" sz="3600" b="1" dirty="0" smtClean="0"/>
              <a:t>GOALS:</a:t>
            </a:r>
          </a:p>
          <a:p>
            <a:r>
              <a:rPr lang="en-US" sz="3600" dirty="0" smtClean="0"/>
              <a:t>Seeking good answers to 2 questions:</a:t>
            </a:r>
          </a:p>
          <a:p>
            <a:pPr marL="342900" indent="-342900">
              <a:buAutoNum type="arabicParenR"/>
            </a:pPr>
            <a:r>
              <a:rPr lang="en-US" sz="3600" b="1" dirty="0" smtClean="0">
                <a:solidFill>
                  <a:srgbClr val="C00000"/>
                </a:solidFill>
              </a:rPr>
              <a:t>What is discipleship?</a:t>
            </a:r>
          </a:p>
          <a:p>
            <a:pPr marL="342900" indent="-342900">
              <a:buAutoNum type="arabicParenR"/>
            </a:pPr>
            <a:r>
              <a:rPr lang="en-US" sz="3600" b="1" dirty="0" smtClean="0">
                <a:solidFill>
                  <a:srgbClr val="C00000"/>
                </a:solidFill>
              </a:rPr>
              <a:t>How are you creating disciples</a:t>
            </a:r>
            <a:r>
              <a:rPr lang="en-US" sz="3600" dirty="0" smtClean="0">
                <a:solidFill>
                  <a:srgbClr val="C00000"/>
                </a:solidFill>
              </a:rPr>
              <a:t>?</a:t>
            </a:r>
          </a:p>
          <a:p>
            <a:pPr marL="342900" indent="-342900">
              <a:buAutoNum type="arabicParenR"/>
            </a:pPr>
            <a:endParaRPr lang="en-US" dirty="0" smtClean="0">
              <a:solidFill>
                <a:schemeClr val="bg1"/>
              </a:solidFill>
            </a:endParaRPr>
          </a:p>
          <a:p>
            <a:pPr marL="342900" indent="-342900"/>
            <a:endParaRPr lang="en-US" dirty="0" smtClean="0">
              <a:solidFill>
                <a:schemeClr val="bg1"/>
              </a:solidFill>
            </a:endParaRPr>
          </a:p>
          <a:p>
            <a:pPr marL="342900" indent="-342900"/>
            <a:endParaRPr lang="en-US" dirty="0" smtClean="0">
              <a:solidFill>
                <a:schemeClr val="bg1"/>
              </a:solidFill>
            </a:endParaRPr>
          </a:p>
          <a:p>
            <a:pPr marL="342900" indent="-34290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0" y="1905000"/>
            <a:ext cx="13277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057400"/>
            <a:ext cx="7772400" cy="42672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Definition:</a:t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1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“The lifelong process of following and maturing in Christ”</a:t>
            </a:r>
            <a:endParaRPr lang="en-US" sz="48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  <p:pic>
        <p:nvPicPr>
          <p:cNvPr id="3" name="Picture 2" descr="forme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29539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057400"/>
            <a:ext cx="8610600" cy="42672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TAGLINE:</a:t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1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6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LEARN.  LIVE.  REPEAT.</a:t>
            </a:r>
            <a:endParaRPr lang="en-US" sz="60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  <p:pic>
        <p:nvPicPr>
          <p:cNvPr id="3" name="Picture 2" descr="forme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29539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610600" cy="6477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Why Discipleship?</a:t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1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6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1) Christianity is always only ONE GENRATION FROM EXTINCTION</a:t>
            </a:r>
            <a:endParaRPr lang="en-US" sz="60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61722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Why Discipleship?</a:t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1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8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6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2) The Bible MANDATES that we raise the next generation with a knowledge of God</a:t>
            </a:r>
            <a:endParaRPr lang="en-US" sz="60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6172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Why Discipleship?</a:t>
            </a:r>
            <a:b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b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The </a:t>
            </a:r>
            <a:r>
              <a:rPr lang="en-US" sz="4000" dirty="0" err="1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discipling</a:t>
            </a:r>
            <a: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 of youth and children must not be a part of what we do, it must become ALL we do. Every single act of our Christian faith should be performed with the next generation in mind. </a:t>
            </a:r>
            <a:endParaRPr lang="en-US" sz="40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6172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A NOVEL IDEA</a:t>
            </a:r>
            <a:b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b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ntique Olive" pitchFamily="34" charset="0"/>
                <a:cs typeface="Angsana New" pitchFamily="18" charset="-34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/>
            </a:r>
            <a:b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</a:br>
            <a:r>
              <a:rPr lang="en-US" sz="4000" dirty="0" smtClean="0">
                <a:solidFill>
                  <a:srgbClr val="FFFF00"/>
                </a:solidFill>
                <a:latin typeface="Antique Olive" pitchFamily="34" charset="0"/>
                <a:cs typeface="Angsana New" pitchFamily="18" charset="-34"/>
              </a:rPr>
              <a:t>MILESTONE DISCIPLESHIP</a:t>
            </a:r>
            <a:endParaRPr lang="en-US" sz="40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90800"/>
            <a:ext cx="7772400" cy="4267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8800" dirty="0">
              <a:solidFill>
                <a:srgbClr val="FFFF00"/>
              </a:solidFill>
              <a:latin typeface="Antique Olive" pitchFamily="34" charset="0"/>
              <a:cs typeface="Angsana New" pitchFamily="18" charset="-34"/>
            </a:endParaRPr>
          </a:p>
        </p:txBody>
      </p:sp>
      <p:pic>
        <p:nvPicPr>
          <p:cNvPr id="3" name="Picture 2" descr="forme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295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2209800"/>
            <a:ext cx="883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4 Steps To Begin Disciple-Making:</a:t>
            </a:r>
          </a:p>
          <a:p>
            <a:endParaRPr lang="en-US" sz="1600" b="1" dirty="0" smtClean="0">
              <a:solidFill>
                <a:srgbClr val="C00000"/>
              </a:solidFill>
            </a:endParaRPr>
          </a:p>
          <a:p>
            <a:pPr marL="914400" indent="-914400">
              <a:buAutoNum type="arabicPeriod"/>
            </a:pPr>
            <a:r>
              <a:rPr lang="en-US" sz="4400" b="1" dirty="0" smtClean="0"/>
              <a:t>Get going</a:t>
            </a:r>
          </a:p>
          <a:p>
            <a:pPr marL="914400" indent="-914400">
              <a:buAutoNum type="arabicPeriod"/>
            </a:pPr>
            <a:r>
              <a:rPr lang="en-US" sz="4400" b="1" dirty="0" smtClean="0"/>
              <a:t>Analyze your current situation</a:t>
            </a:r>
          </a:p>
          <a:p>
            <a:pPr marL="914400" indent="-914400">
              <a:buAutoNum type="arabicPeriod"/>
            </a:pPr>
            <a:r>
              <a:rPr lang="en-US" sz="4400" b="1" dirty="0" smtClean="0"/>
              <a:t>Analyze your discipleship history</a:t>
            </a:r>
          </a:p>
          <a:p>
            <a:pPr marL="914400" indent="-914400">
              <a:buAutoNum type="arabicPeriod"/>
            </a:pPr>
            <a:r>
              <a:rPr lang="en-US" sz="4400" b="1" dirty="0" smtClean="0"/>
              <a:t>GET INTENTIONAL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0" y="1905000"/>
            <a:ext cx="13277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B6DF84D97E04DAF9C1E3750188690" ma:contentTypeVersion="0" ma:contentTypeDescription="Create a new document." ma:contentTypeScope="" ma:versionID="06482807ddb6e73f0410c6109296db9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CBF10EF-4562-4677-A08D-E844C7B4DB75}"/>
</file>

<file path=customXml/itemProps2.xml><?xml version="1.0" encoding="utf-8"?>
<ds:datastoreItem xmlns:ds="http://schemas.openxmlformats.org/officeDocument/2006/customXml" ds:itemID="{04F6A943-E505-48D2-BA30-AC95DD4386BD}"/>
</file>

<file path=customXml/itemProps3.xml><?xml version="1.0" encoding="utf-8"?>
<ds:datastoreItem xmlns:ds="http://schemas.openxmlformats.org/officeDocument/2006/customXml" ds:itemID="{0918C757-ACE9-4F59-9E4F-4597A9166B69}"/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106</Words>
  <Application>Microsoft Macintosh PowerPoint</Application>
  <PresentationFormat>On-screen Show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INTENTIONAL DISCIPLESHIP</vt:lpstr>
      <vt:lpstr>KEY WORD TODAY:  INTENTIONAL</vt:lpstr>
      <vt:lpstr>KEY QUESTION:  WHAT IS DISCIPLESHIP?</vt:lpstr>
      <vt:lpstr>KEY PHRASE:  INTENTIONAL DISCIPLESHIP</vt:lpstr>
      <vt:lpstr>  </vt:lpstr>
      <vt:lpstr>  </vt:lpstr>
      <vt:lpstr>Definition:   “The lifelong process of following and maturing in Christ”</vt:lpstr>
      <vt:lpstr>TAGLINE:     LEARN.  LIVE.  REPEAT.</vt:lpstr>
      <vt:lpstr>Why Discipleship?     1) Christianity is always only ONE GENRATION FROM EXTINCTION</vt:lpstr>
      <vt:lpstr>Why Discipleship?     2) The Bible MANDATES that we raise the next generation with a knowledge of God</vt:lpstr>
      <vt:lpstr>Why Discipleship?     The discipling of youth and children must not be a part of what we do, it must become ALL we do. Every single act of our Christian faith should be performed with the next generation in mind. </vt:lpstr>
      <vt:lpstr>A NOVEL IDEA     MILESTONE DISCIPLESHIP</vt:lpstr>
      <vt:lpstr>  </vt:lpstr>
    </vt:vector>
  </TitlesOfParts>
  <Company>Church of God of Prophecy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dschalk</dc:creator>
  <cp:lastModifiedBy>Leslie Green</cp:lastModifiedBy>
  <cp:revision>15</cp:revision>
  <dcterms:created xsi:type="dcterms:W3CDTF">2012-07-19T15:16:39Z</dcterms:created>
  <dcterms:modified xsi:type="dcterms:W3CDTF">2012-10-24T17:31:48Z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0x010100BA5B6DF84D97E04DAF9C1E3750188690</vt:lpwstr>
  </property>
</Properties>
</file>